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83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尚霖 裡" initials="尚霖" lastIdx="6" clrIdx="0">
    <p:extLst>
      <p:ext uri="{19B8F6BF-5375-455C-9EA6-DF929625EA0E}">
        <p15:presenceInfo xmlns:p15="http://schemas.microsoft.com/office/powerpoint/2012/main" userId="1d219bc8b28e06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-2368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C5939-CF62-45E7-8CB1-1B2C9C271F0D}" type="datetimeFigureOut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39E41-6831-4A2C-A4FC-B41D046DBB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55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1BEF-D983-4DBA-8E46-26C8921EE85F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8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D1B2-12A0-4AFA-936F-945822098B28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50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2DD6-759F-4909-ACAA-80AC4F8DA74B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8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99045-ECF5-480D-971D-5A1658551C0C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94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E910-BFE4-4C91-AB06-3186564B54CC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84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8C94-E343-417F-B856-18FE1BA99FBA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79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D932-3C64-491B-93C3-6FE3B0A55DF0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39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5A5B1-5818-46F8-B561-DF731B95C88A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15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F625-042B-4F4D-88C2-1195DD6064DB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8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0825-661D-4811-B829-055F9E5568A9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84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92A2-F881-4E83-A469-8E9EE3DDC364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1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565F4-184C-4830-B79F-70DAF9836FAE}" type="datetime1">
              <a:rPr lang="zh-TW" altLang="en-US" smtClean="0"/>
              <a:t>2023/5/11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97DE-27D7-4194-B594-D584FDA2BE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58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數位影像處理報告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00500"/>
            <a:ext cx="9144000" cy="12573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報  告  者：李尚霖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5D070A-AC46-48A2-B08B-7FC2C303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25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D6AC4B-C7C5-4CDD-8931-A67AD177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689099"/>
            <a:ext cx="983117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2D9921-0672-4C54-A012-A36E2D6D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1689099"/>
            <a:ext cx="9821646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4943A9-495A-4178-B265-E7621ABD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89099"/>
            <a:ext cx="986927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7624A2-93EB-4662-B983-00DD3A7E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689099"/>
            <a:ext cx="978354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8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CB5737-645C-40F1-B697-4672A7D9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689099"/>
            <a:ext cx="990738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E6DF1E-708E-442F-8443-E4AC9049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1689099"/>
            <a:ext cx="927864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4878B7-793E-41A3-BE64-0ACC72CB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689099"/>
            <a:ext cx="984069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7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287E65-F721-40B1-B10D-D566B5C9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689099"/>
            <a:ext cx="940248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4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DACED-A2E5-4D03-A9D2-47EA38F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689099"/>
            <a:ext cx="946917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6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EBE25F-5BD7-4647-A259-3A6D7EC3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689099"/>
            <a:ext cx="989785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outline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彩色影像的像素強度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影像的直方圖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84FAA-E54F-4E9B-A68E-A6266E86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90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關於像素強度的討論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AAF139-2BCF-43C7-AACB-42E1A015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689099"/>
            <a:ext cx="9716856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11A8BE-7C76-4718-AF3E-A17E033F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1689099"/>
            <a:ext cx="9554908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2BE1D6-352A-4235-9C77-62922F27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1689099"/>
            <a:ext cx="737337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5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325902-A18F-4C96-B302-E1BF8A41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1689099"/>
            <a:ext cx="967875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1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1CA7CA-9531-4CA3-914E-C620A9C5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689099"/>
            <a:ext cx="985022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020E7B-2F5C-4D94-9FBB-1D8CFC11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1689099"/>
            <a:ext cx="968827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1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79D30E-4E3C-4A4C-9AAC-201D12A3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689099"/>
            <a:ext cx="991690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9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內插法調整影像尺寸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85EA2A-0E87-4814-93EF-C6576642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689099"/>
            <a:ext cx="993596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2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B935CB-71C1-412A-BCC3-D5DE2E7E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689099"/>
            <a:ext cx="970733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44DF89-F83A-4F03-AF34-299F705F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689099"/>
            <a:ext cx="9888330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12A44E-F054-433E-AE40-C4513B773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689099"/>
            <a:ext cx="9955014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D62DE8-DCD4-4462-87FB-E1FEF97F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1689099"/>
            <a:ext cx="9402487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5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6ED99B1-86FE-43B6-8E4A-6748B9B7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689099"/>
            <a:ext cx="9716856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5.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強度轉換函數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FBEA75-CAE8-4C03-9F71-BF17CBF2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1608725"/>
            <a:ext cx="9612066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6.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影像的直方圖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585670-5C12-47DD-AF12-943A0638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1689099"/>
            <a:ext cx="982164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3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6.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影像的直方圖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F6CED9-2E46-4182-AF61-04F1BE7F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1689099"/>
            <a:ext cx="965969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5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6.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影像的直方圖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71C19C-A24F-4F7C-A8A8-3FD16B1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689099"/>
            <a:ext cx="975496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8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6.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影像的直方圖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4FE850-106C-40D5-AC71-56CA4C63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689099"/>
            <a:ext cx="9964541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A0EFFC-213B-495A-9675-CFE6D880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689099"/>
            <a:ext cx="990738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1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02ACE9-C9C0-4BE1-99BC-79391E01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689099"/>
            <a:ext cx="942154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6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441B9E-57F1-4AF9-AD5E-B813F861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689099"/>
            <a:ext cx="972638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052C01-E55E-47A4-AE39-43871271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689099"/>
            <a:ext cx="9754961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99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4A97E-9D33-4A34-ACDA-807BAFF7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689099"/>
            <a:ext cx="972638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4A97E-9D33-4A34-ACDA-807BAFF7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1689099"/>
            <a:ext cx="972638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3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711353-B269-4E46-84F5-37DC3FAF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689099"/>
            <a:ext cx="9850225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D8B214-9A40-4E3F-BF41-89FC8435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689099"/>
            <a:ext cx="970733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62C174-3BED-4AD2-B0A4-CA48DFC9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7" y="1689099"/>
            <a:ext cx="8713686" cy="37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1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直方圖等化法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587F83-CB8E-4409-9F99-E2309FC9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1689099"/>
            <a:ext cx="964064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2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EEFA26-7F84-4A5C-8866-858565E1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45" y="1689099"/>
            <a:ext cx="8307909" cy="41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7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E0239F-DE99-4BD9-A06B-7AC3262A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689099"/>
            <a:ext cx="9335803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5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3715CE-F844-4963-9D66-AFD9A40F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7" y="1689099"/>
            <a:ext cx="9319025" cy="41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2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D79325-B87B-4E62-AFA8-BC83D3A3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54" y="1689099"/>
            <a:ext cx="8936891" cy="44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7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EF2E5C-B192-43B4-977F-7CF72BF3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689099"/>
            <a:ext cx="946917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24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C4FD36-F285-4ECB-8829-FAABD801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11" y="1689099"/>
            <a:ext cx="9042377" cy="45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2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028A7E-D685-458E-944A-AE1EAD642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689099"/>
            <a:ext cx="925006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0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78D7B5-A035-44E1-A337-78375AC3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689099"/>
            <a:ext cx="9412013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4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57F981-1CF9-429C-8A7D-AE9A364A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689099"/>
            <a:ext cx="9897856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96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E09A70-921B-4E4E-92A1-F0403B78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689099"/>
            <a:ext cx="963111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9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346F3A-0CB1-4F42-BD3D-2F03CFE0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689099"/>
            <a:ext cx="9793067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6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8.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空間濾波的案例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B3960-5045-4F95-9B96-177035E2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89099"/>
            <a:ext cx="969780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9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FB152E-665E-4119-8E0A-A2E6E999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89099"/>
            <a:ext cx="969780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3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CF5486-14E4-454E-8348-3B3687C8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693305"/>
            <a:ext cx="979306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5E612B-B9DC-42C8-A2AF-CB590A29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689099"/>
            <a:ext cx="9697803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Lato" panose="020F0502020204030203" pitchFamily="34" charset="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灰階影像的像素強度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5A26EE-6BE8-4ADF-AADF-174E0387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97DE-27D7-4194-B594-D584FDA2BE7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C9C8BA-D05F-45EA-AAD6-D9A90FAC51B6}"/>
              </a:ext>
            </a:extLst>
          </p:cNvPr>
          <p:cNvSpPr txBox="1">
            <a:spLocks/>
          </p:cNvSpPr>
          <p:nvPr/>
        </p:nvSpPr>
        <p:spPr>
          <a:xfrm>
            <a:off x="838200" y="1689099"/>
            <a:ext cx="1051560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09FD58-D657-4DA2-9532-60F582E3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689099"/>
            <a:ext cx="9716856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7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478</Words>
  <Application>Microsoft Office PowerPoint</Application>
  <PresentationFormat>寬螢幕</PresentationFormat>
  <Paragraphs>121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1" baseType="lpstr">
      <vt:lpstr>標楷體</vt:lpstr>
      <vt:lpstr>Arial</vt:lpstr>
      <vt:lpstr>Calibri</vt:lpstr>
      <vt:lpstr>Calibri Light</vt:lpstr>
      <vt:lpstr>Office 佈景主題</vt:lpstr>
      <vt:lpstr>數位影像處理報告 </vt:lpstr>
      <vt:lpstr>outline</vt:lpstr>
      <vt:lpstr>1.灰階影像的像素強度</vt:lpstr>
      <vt:lpstr>1.灰階影像的像素強度</vt:lpstr>
      <vt:lpstr>1.灰階影像的像素強度</vt:lpstr>
      <vt:lpstr>1.灰階影像的像素強度</vt:lpstr>
      <vt:lpstr>1.灰階影像的像素強度</vt:lpstr>
      <vt:lpstr>1.灰階影像的像素強度</vt:lpstr>
      <vt:lpstr>1.灰階影像的像素強度</vt:lpstr>
      <vt:lpstr>1.灰階影像的像素強度</vt:lpstr>
      <vt:lpstr>2.彩色影像的像素強度</vt:lpstr>
      <vt:lpstr>2.彩色影像的像素強度</vt:lpstr>
      <vt:lpstr>2.彩色影像的像素強度</vt:lpstr>
      <vt:lpstr>2.彩色影像的像素強度</vt:lpstr>
      <vt:lpstr>3.關於像素強度的討論</vt:lpstr>
      <vt:lpstr>3.關於像素強度的討論</vt:lpstr>
      <vt:lpstr>3.關於像素強度的討論</vt:lpstr>
      <vt:lpstr>3.關於像素強度的討論</vt:lpstr>
      <vt:lpstr>3.關於像素強度的討論</vt:lpstr>
      <vt:lpstr>3.關於像素強度的討論</vt:lpstr>
      <vt:lpstr>4.內插法調整影像尺寸</vt:lpstr>
      <vt:lpstr>4.內插法調整影像尺寸</vt:lpstr>
      <vt:lpstr>4.內插法調整影像尺寸</vt:lpstr>
      <vt:lpstr>4.內插法調整影像尺寸</vt:lpstr>
      <vt:lpstr>4.內插法調整影像尺寸</vt:lpstr>
      <vt:lpstr>4.內插法調整影像尺寸</vt:lpstr>
      <vt:lpstr>4.內插法調整影像尺寸</vt:lpstr>
      <vt:lpstr>5.強度轉換函數</vt:lpstr>
      <vt:lpstr>5.強度轉換函數</vt:lpstr>
      <vt:lpstr>5.強度轉換函數</vt:lpstr>
      <vt:lpstr>5.強度轉換函數</vt:lpstr>
      <vt:lpstr>5.強度轉換函數</vt:lpstr>
      <vt:lpstr>6.影像的直方圖</vt:lpstr>
      <vt:lpstr>6.影像的直方圖</vt:lpstr>
      <vt:lpstr>6.影像的直方圖</vt:lpstr>
      <vt:lpstr>6.影像的直方圖</vt:lpstr>
      <vt:lpstr>7.直方圖等化法</vt:lpstr>
      <vt:lpstr>7.直方圖等化法</vt:lpstr>
      <vt:lpstr>7.直方圖等化法</vt:lpstr>
      <vt:lpstr>7.直方圖等化法</vt:lpstr>
      <vt:lpstr>7.直方圖等化法</vt:lpstr>
      <vt:lpstr>7.直方圖等化法</vt:lpstr>
      <vt:lpstr>7.直方圖等化法</vt:lpstr>
      <vt:lpstr>7.直方圖等化法</vt:lpstr>
      <vt:lpstr>7.直方圖等化法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  <vt:lpstr>8.空間濾波的案例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數位影像處理報告</dc:title>
  <dc:creator>輕舟一葉</dc:creator>
  <cp:lastModifiedBy>尚霖 裡</cp:lastModifiedBy>
  <cp:revision>167</cp:revision>
  <dcterms:created xsi:type="dcterms:W3CDTF">2022-02-04T09:39:25Z</dcterms:created>
  <dcterms:modified xsi:type="dcterms:W3CDTF">2023-05-11T02:10:06Z</dcterms:modified>
</cp:coreProperties>
</file>